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27" d="100"/>
          <a:sy n="127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500F-4923-5146-40B9-EC955FE73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CDA1C-8717-3176-4A52-4DA316540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1A8DC-2830-98A9-58FF-662DC729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AFAF7-055B-C98C-F0B3-7DA65903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A5452-88CD-E0EC-28C1-85865EE2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2544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0619-E0D4-28E1-CD2C-6ECAAD39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DAFE4-97A7-FCDC-88E7-3A8F0FFCD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9501-DCE3-E65F-705C-3656154F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C35D-5C43-CBD0-0696-54FDB4F9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2E787-40F5-1262-BE77-ED2C0CB7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6955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39106-BED3-9F12-0AA2-A98C15AFF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BA269-2906-227C-EA1E-75CB3CE92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51A53-8E51-1963-C91E-9FACE43E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39F61-4775-C661-2904-6F14D838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E222-C433-A051-31EE-C3ECB233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7088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FFCB-92C3-C8A1-E8C7-09D73FFD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801F-A975-466D-E5F9-7C0A5138A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8B854-D815-3918-478F-9E47A8A3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A017-69D3-F9FB-C4AC-D4B31FAD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731B2-97ED-D520-9DEB-3B50C1CF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34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9331-495E-707D-FE8D-C440F356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3D4DD-027E-67CF-3D73-04558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29935-49BC-3B88-95D7-17BD27FF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1E560-AB64-70A7-DE02-1E10B873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81995-EA43-2986-BCAF-1E7F4F47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1033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A946-B258-F584-573F-6A2A55EE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B57E-EEFB-6675-DB17-9833624B0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07FA3-B42A-E47C-B50C-064CDE1B4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94B82-A4EE-2B3C-A1D6-0E315608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3364-D2C6-D865-60C7-D922F148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DE4A3-2400-8B35-E38E-C054165C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657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1A26-7DDE-D2EB-8F65-A42B3C0E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A8CCB-45DB-1A80-3E56-C91D53E3E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B8B34-02F2-321D-C055-2E0D2CDB0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C498F-ACC0-A3FF-696F-88111BDE8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1FCD7-EFBD-208B-E71D-D1FAD1426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6E909-FA35-DBD4-B4B4-22FDBBBF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6D4FB-DCD9-034B-BCB7-7C0C937F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F7B21-7461-02BB-406A-50BB152C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1866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691C0-CFC9-FE17-D8F5-EBD5C71B1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EA7F1-0961-B603-B4AB-22CAB47F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0DFCC-090C-6091-8170-5A7C4E3E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F4256-5D19-395E-70EA-4B129DF8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2033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D3FBD1-0127-110D-C776-7ECB472F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0B406-7B82-9D32-8DCE-DCCB6E1E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2706A-BCEA-B4FD-65DD-C50F1B17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38027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28C5-8863-CF54-8652-3B869B848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46D7A-2977-73D2-7FE4-6646D1C24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6C34C-FCAB-F2DC-04F2-253A745C9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996AF-CB09-FEA3-DB61-8D20849F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385C3-2A2F-7DFD-AEA7-D9C1670C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C8914-F66C-DC8A-ADB8-380E654E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7325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BBD1-18A5-8DD6-2585-6CFC34FD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77BA9-C3F0-EA97-94F5-4BE2674EF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F5AC-9724-BEC9-53A4-B252E611D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7FA08-7A0F-4DAA-5644-AB2B95CE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C6F8F-B88C-6FF4-DEA1-6DDE37BD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824E0-C1B3-F9A7-A1CD-068D41FA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5759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9A55B-B9EA-031F-2EE4-F38D23C3E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68AD-9310-C9BE-495C-530D462F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E041-551A-868C-A604-76A1650BD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0310-5333-5B4F-8C02-2AB4A7A415EA}" type="datetimeFigureOut">
              <a:rPr lang="en-TH" smtClean="0"/>
              <a:t>29/4/2023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0021A-FAEA-3228-4E1C-11C96D7F9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8E328-7871-2E64-3E31-FEFB04CDC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6F1F-A351-6B4A-BA91-C61F676437D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62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36634D-C383-7FE2-4D20-3AE243EA1206}"/>
              </a:ext>
            </a:extLst>
          </p:cNvPr>
          <p:cNvGrpSpPr/>
          <p:nvPr/>
        </p:nvGrpSpPr>
        <p:grpSpPr>
          <a:xfrm>
            <a:off x="-43543" y="0"/>
            <a:ext cx="12235543" cy="1342490"/>
            <a:chOff x="-1" y="0"/>
            <a:chExt cx="28800426" cy="11629529"/>
          </a:xfrm>
        </p:grpSpPr>
        <p:sp>
          <p:nvSpPr>
            <p:cNvPr id="3" name="Rectangle 4">
              <a:extLst>
                <a:ext uri="{FF2B5EF4-FFF2-40B4-BE49-F238E27FC236}">
                  <a16:creationId xmlns:a16="http://schemas.microsoft.com/office/drawing/2014/main" id="{C11530DF-7458-211D-467B-5B284AB26D2F}"/>
                </a:ext>
              </a:extLst>
            </p:cNvPr>
            <p:cNvSpPr/>
            <p:nvPr/>
          </p:nvSpPr>
          <p:spPr>
            <a:xfrm>
              <a:off x="-1" y="387788"/>
              <a:ext cx="28800425" cy="11241741"/>
            </a:xfrm>
            <a:custGeom>
              <a:avLst/>
              <a:gdLst>
                <a:gd name="connsiteX0" fmla="*/ 0 w 28800425"/>
                <a:gd name="connsiteY0" fmla="*/ 0 h 13178118"/>
                <a:gd name="connsiteX1" fmla="*/ 28800425 w 28800425"/>
                <a:gd name="connsiteY1" fmla="*/ 0 h 13178118"/>
                <a:gd name="connsiteX2" fmla="*/ 28800425 w 28800425"/>
                <a:gd name="connsiteY2" fmla="*/ 13178118 h 13178118"/>
                <a:gd name="connsiteX3" fmla="*/ 0 w 28800425"/>
                <a:gd name="connsiteY3" fmla="*/ 13178118 h 13178118"/>
                <a:gd name="connsiteX4" fmla="*/ 0 w 28800425"/>
                <a:gd name="connsiteY4" fmla="*/ 0 h 13178118"/>
                <a:gd name="connsiteX0" fmla="*/ 0 w 28800425"/>
                <a:gd name="connsiteY0" fmla="*/ 0 h 19106776"/>
                <a:gd name="connsiteX1" fmla="*/ 28800425 w 28800425"/>
                <a:gd name="connsiteY1" fmla="*/ 0 h 19106776"/>
                <a:gd name="connsiteX2" fmla="*/ 28800425 w 28800425"/>
                <a:gd name="connsiteY2" fmla="*/ 13178118 h 19106776"/>
                <a:gd name="connsiteX3" fmla="*/ 0 w 28800425"/>
                <a:gd name="connsiteY3" fmla="*/ 13178118 h 19106776"/>
                <a:gd name="connsiteX4" fmla="*/ 0 w 28800425"/>
                <a:gd name="connsiteY4" fmla="*/ 0 h 1910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425" h="19106776">
                  <a:moveTo>
                    <a:pt x="0" y="0"/>
                  </a:moveTo>
                  <a:lnTo>
                    <a:pt x="28800425" y="0"/>
                  </a:lnTo>
                  <a:lnTo>
                    <a:pt x="28800425" y="13178118"/>
                  </a:lnTo>
                  <a:cubicBezTo>
                    <a:pt x="20921508" y="26517600"/>
                    <a:pt x="9600142" y="13178118"/>
                    <a:pt x="0" y="13178118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1"/>
                </a:gs>
                <a:gs pos="100000">
                  <a:srgbClr val="012060"/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schemeClr val="accent1"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6"/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E837E8F7-7CFF-3798-123F-F68BFE6A75D6}"/>
                </a:ext>
              </a:extLst>
            </p:cNvPr>
            <p:cNvSpPr/>
            <p:nvPr/>
          </p:nvSpPr>
          <p:spPr>
            <a:xfrm>
              <a:off x="0" y="0"/>
              <a:ext cx="28800425" cy="11241741"/>
            </a:xfrm>
            <a:custGeom>
              <a:avLst/>
              <a:gdLst>
                <a:gd name="connsiteX0" fmla="*/ 0 w 28800425"/>
                <a:gd name="connsiteY0" fmla="*/ 0 h 13178118"/>
                <a:gd name="connsiteX1" fmla="*/ 28800425 w 28800425"/>
                <a:gd name="connsiteY1" fmla="*/ 0 h 13178118"/>
                <a:gd name="connsiteX2" fmla="*/ 28800425 w 28800425"/>
                <a:gd name="connsiteY2" fmla="*/ 13178118 h 13178118"/>
                <a:gd name="connsiteX3" fmla="*/ 0 w 28800425"/>
                <a:gd name="connsiteY3" fmla="*/ 13178118 h 13178118"/>
                <a:gd name="connsiteX4" fmla="*/ 0 w 28800425"/>
                <a:gd name="connsiteY4" fmla="*/ 0 h 13178118"/>
                <a:gd name="connsiteX0" fmla="*/ 0 w 28800425"/>
                <a:gd name="connsiteY0" fmla="*/ 0 h 19106776"/>
                <a:gd name="connsiteX1" fmla="*/ 28800425 w 28800425"/>
                <a:gd name="connsiteY1" fmla="*/ 0 h 19106776"/>
                <a:gd name="connsiteX2" fmla="*/ 28800425 w 28800425"/>
                <a:gd name="connsiteY2" fmla="*/ 13178118 h 19106776"/>
                <a:gd name="connsiteX3" fmla="*/ 0 w 28800425"/>
                <a:gd name="connsiteY3" fmla="*/ 13178118 h 19106776"/>
                <a:gd name="connsiteX4" fmla="*/ 0 w 28800425"/>
                <a:gd name="connsiteY4" fmla="*/ 0 h 1910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425" h="19106776">
                  <a:moveTo>
                    <a:pt x="0" y="0"/>
                  </a:moveTo>
                  <a:lnTo>
                    <a:pt x="28800425" y="0"/>
                  </a:lnTo>
                  <a:lnTo>
                    <a:pt x="28800425" y="13178118"/>
                  </a:lnTo>
                  <a:cubicBezTo>
                    <a:pt x="20921508" y="26517600"/>
                    <a:pt x="9600142" y="13178118"/>
                    <a:pt x="0" y="13178118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36000">
                  <a:schemeClr val="accent5">
                    <a:lumMod val="20000"/>
                    <a:lumOff val="80000"/>
                  </a:schemeClr>
                </a:gs>
                <a:gs pos="100000">
                  <a:srgbClr val="012060"/>
                </a:gs>
                <a:gs pos="100000">
                  <a:schemeClr val="tx1"/>
                </a:gs>
              </a:gsLst>
              <a:lin ang="2700000" scaled="1"/>
            </a:gradFill>
            <a:ln>
              <a:noFill/>
            </a:ln>
            <a:effectLst>
              <a:outerShdw blurRad="63500" sx="102000" sy="102000" algn="ctr" rotWithShape="0">
                <a:schemeClr val="accent1"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6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803E9C-27C7-A853-A175-FEF1F6CD2C32}"/>
                </a:ext>
              </a:extLst>
            </p:cNvPr>
            <p:cNvSpPr/>
            <p:nvPr/>
          </p:nvSpPr>
          <p:spPr>
            <a:xfrm>
              <a:off x="0" y="0"/>
              <a:ext cx="28800425" cy="10650071"/>
            </a:xfrm>
            <a:custGeom>
              <a:avLst/>
              <a:gdLst>
                <a:gd name="connsiteX0" fmla="*/ 0 w 28800425"/>
                <a:gd name="connsiteY0" fmla="*/ 0 h 13178118"/>
                <a:gd name="connsiteX1" fmla="*/ 28800425 w 28800425"/>
                <a:gd name="connsiteY1" fmla="*/ 0 h 13178118"/>
                <a:gd name="connsiteX2" fmla="*/ 28800425 w 28800425"/>
                <a:gd name="connsiteY2" fmla="*/ 13178118 h 13178118"/>
                <a:gd name="connsiteX3" fmla="*/ 0 w 28800425"/>
                <a:gd name="connsiteY3" fmla="*/ 13178118 h 13178118"/>
                <a:gd name="connsiteX4" fmla="*/ 0 w 28800425"/>
                <a:gd name="connsiteY4" fmla="*/ 0 h 13178118"/>
                <a:gd name="connsiteX0" fmla="*/ 0 w 28800425"/>
                <a:gd name="connsiteY0" fmla="*/ 0 h 19106776"/>
                <a:gd name="connsiteX1" fmla="*/ 28800425 w 28800425"/>
                <a:gd name="connsiteY1" fmla="*/ 0 h 19106776"/>
                <a:gd name="connsiteX2" fmla="*/ 28800425 w 28800425"/>
                <a:gd name="connsiteY2" fmla="*/ 13178118 h 19106776"/>
                <a:gd name="connsiteX3" fmla="*/ 0 w 28800425"/>
                <a:gd name="connsiteY3" fmla="*/ 13178118 h 19106776"/>
                <a:gd name="connsiteX4" fmla="*/ 0 w 28800425"/>
                <a:gd name="connsiteY4" fmla="*/ 0 h 1910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0425" h="19106776">
                  <a:moveTo>
                    <a:pt x="0" y="0"/>
                  </a:moveTo>
                  <a:lnTo>
                    <a:pt x="28800425" y="0"/>
                  </a:lnTo>
                  <a:lnTo>
                    <a:pt x="28800425" y="13178118"/>
                  </a:lnTo>
                  <a:cubicBezTo>
                    <a:pt x="20921508" y="26517600"/>
                    <a:pt x="9600142" y="13178118"/>
                    <a:pt x="0" y="13178118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bg2"/>
                </a:gs>
                <a:gs pos="85000">
                  <a:schemeClr val="accent5">
                    <a:lumMod val="40000"/>
                    <a:lumOff val="6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63500" sx="102000" sy="102000" algn="ctr" rotWithShape="0">
                <a:schemeClr val="accent1">
                  <a:alpha val="16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86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1B6421-02E8-2C34-B606-F5C783B180ED}"/>
              </a:ext>
            </a:extLst>
          </p:cNvPr>
          <p:cNvGrpSpPr/>
          <p:nvPr/>
        </p:nvGrpSpPr>
        <p:grpSpPr>
          <a:xfrm>
            <a:off x="363255" y="81445"/>
            <a:ext cx="4046444" cy="791118"/>
            <a:chOff x="-956817" y="20829875"/>
            <a:chExt cx="18297170" cy="176879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7343C5F-32C4-9774-50CA-2909029F4FA7}"/>
                </a:ext>
              </a:extLst>
            </p:cNvPr>
            <p:cNvSpPr/>
            <p:nvPr/>
          </p:nvSpPr>
          <p:spPr>
            <a:xfrm>
              <a:off x="-525705" y="20829875"/>
              <a:ext cx="17434946" cy="82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การประชุมวิชาการสาธารณสุขระหว่างสถาบัน ครั้งที่ 3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D34DC8-D09C-F551-6FA6-A428389B7711}"/>
                </a:ext>
              </a:extLst>
            </p:cNvPr>
            <p:cNvSpPr/>
            <p:nvPr/>
          </p:nvSpPr>
          <p:spPr>
            <a:xfrm>
              <a:off x="-956817" y="21841727"/>
              <a:ext cx="18297170" cy="7569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anose="020B0A04020102020204" pitchFamily="34" charset="0"/>
                </a:rPr>
                <a:t>The</a:t>
              </a:r>
              <a:r>
                <a:rPr lang="en-US" sz="105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anose="020B0A04020102020204" pitchFamily="34" charset="0"/>
                </a:rPr>
                <a:t> 3</a:t>
              </a:r>
              <a:r>
                <a:rPr lang="en-US" sz="1050" baseline="300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anose="020B0A04020102020204" pitchFamily="34" charset="0"/>
                </a:rPr>
                <a:t>rd</a:t>
              </a:r>
              <a:r>
                <a:rPr lang="en-US" sz="105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anose="020B0A04020102020204" pitchFamily="34" charset="0"/>
                </a:rPr>
                <a:t> inter-institutional </a:t>
              </a:r>
              <a:r>
                <a:rPr lang="en-US" sz="1050" dirty="0">
                  <a:solidFill>
                    <a:schemeClr val="accent4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Black" panose="020B0A04020102020204" pitchFamily="34" charset="0"/>
                </a:rPr>
                <a:t>conference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DAF99E6-295B-B71E-E50D-1FBEAD07B143}"/>
              </a:ext>
            </a:extLst>
          </p:cNvPr>
          <p:cNvSpPr txBox="1"/>
          <p:nvPr/>
        </p:nvSpPr>
        <p:spPr>
          <a:xfrm>
            <a:off x="202354" y="315651"/>
            <a:ext cx="5871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29 – 31 </a:t>
            </a:r>
            <a:r>
              <a:rPr lang="th-TH" sz="1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พฤษภาคม 2566 ณ โครงการจัดตั้งวิทยาเขตอำนาจเจริญ มหาวิทยาลัยมหิดล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83A8A0-DFC3-96CF-EF6E-B5DBA9220E68}"/>
              </a:ext>
            </a:extLst>
          </p:cNvPr>
          <p:cNvGrpSpPr/>
          <p:nvPr/>
        </p:nvGrpSpPr>
        <p:grpSpPr>
          <a:xfrm>
            <a:off x="8332574" y="-2751"/>
            <a:ext cx="3580065" cy="899459"/>
            <a:chOff x="19395502" y="1727006"/>
            <a:chExt cx="8053553" cy="201976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DF0CC2-6481-EC65-FFF8-363D2382F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95491" y="1727006"/>
              <a:ext cx="3353564" cy="201976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A37373E-DA55-B2F7-20EB-C8972BCFC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5502" y="1727006"/>
              <a:ext cx="3378971" cy="2019760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E082D17B-0504-443B-E8A1-B3052B258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4704" y="14373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2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 Sarabun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Pattajaree Kas.</dc:creator>
  <cp:lastModifiedBy>Pattajaree Kas.</cp:lastModifiedBy>
  <cp:revision>3</cp:revision>
  <dcterms:created xsi:type="dcterms:W3CDTF">2023-04-29T08:58:06Z</dcterms:created>
  <dcterms:modified xsi:type="dcterms:W3CDTF">2023-04-29T13:13:02Z</dcterms:modified>
</cp:coreProperties>
</file>